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LEAVE THIS SLIDE AS-IS
NOTE: `scoped` is used to limit the styles to the current slide
Title
Socials
Logos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Setting a background image of a particular width and height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Setting a background image of a particular width and height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A `_` prefix is used to change properties for only the current slide
![bg right:60% w:75% opacity:55%](./media/bg2.png)
NOTE: Multiple images added here - one in BG, one in FG
# **Title Slide Variation 1**
&lt;p class="presenter-name"&gt;
  Shithij
&lt;/p&gt;
&lt;p class="lab-name"&gt;
  Subhankar Mishra Lab&lt;br&gt;
  Sep , 2024
&lt;/p&gt;
---
NOTE: Another example of title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2024-09-17T08:46:23Z</dcterms:created>
  <dcterms:modified xsi:type="dcterms:W3CDTF">2024-09-17T08:46:23Z</dcterms:modified>
</cp:coreProperties>
</file>